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4"/>
  </p:notesMasterIdLst>
  <p:sldIdLst>
    <p:sldId id="256" r:id="rId4"/>
    <p:sldId id="259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75" autoAdjust="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25/02/2020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12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slide" Target="slide10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8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microsoft.com/office/2007/relationships/hdphoto" Target="../media/hdphoto7.wdp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iller" panose="04020404031007020602" pitchFamily="8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iller" panose="04020404031007020602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750164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Merci ! Pour votre </a:t>
            </a:r>
          </a:p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attention</a:t>
            </a:r>
            <a:endParaRPr lang="fr-FR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97152"/>
            <a:ext cx="2283237" cy="2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1972</a:t>
            </a:r>
            <a:endParaRPr lang="fr-FR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113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4191233" y="4077072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338228" y="388224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Compétitif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64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étapes</a:t>
            </a:r>
            <a:endParaRPr lang="fr-FR" sz="2400" dirty="0"/>
          </a:p>
        </p:txBody>
      </p:sp>
      <p:pic>
        <p:nvPicPr>
          <p:cNvPr id="20" name="Picture 2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2" y="54744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8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61096" y="1973154"/>
            <a:ext cx="3528392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destiné à une « niche » de consommateur</a:t>
            </a: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-Editeur majeur</a:t>
            </a:r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(Sony ,Ubisoft</a:t>
            </a:r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942693"/>
            <a:ext cx="1810634" cy="18106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7" y="5835710"/>
            <a:ext cx="2553625" cy="7288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13" y="5441091"/>
            <a:ext cx="1098703" cy="10479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79912" y="1593485"/>
            <a:ext cx="20611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fr-F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API   Moteur de jeu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46684" y="311469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BASIC </a:t>
            </a:r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sym typeface="Wingdings" panose="05000000000000000000" pitchFamily="2" charset="2"/>
              </a:rPr>
              <a:t> C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6836" y="3792739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de programmation /  langage de script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6724" y="23383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assembleur</a:t>
            </a:r>
          </a:p>
        </p:txBody>
      </p:sp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6423" y="2631057"/>
            <a:ext cx="5898697" cy="15841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29" b="94000" l="5000" r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77" y="3826562"/>
            <a:ext cx="2187963" cy="25526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0000" y1="80286" x2="53000" y2="86857"/>
                        <a14:foregroundMark x1="35667" y1="18000" x2="31667" y2="14857"/>
                        <a14:foregroundMark x1="70333" y1="21714" x2="71667" y2="20000"/>
                        <a14:foregroundMark x1="66667" y1="51143" x2="69000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16" y="4068237"/>
            <a:ext cx="2197166" cy="256336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01389"/>
            <a:ext cx="1593373" cy="18217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81" y="2308619"/>
            <a:ext cx="1524003" cy="1524003"/>
          </a:xfrm>
          <a:prstGeom prst="rect">
            <a:avLst/>
          </a:prstGeom>
        </p:spPr>
      </p:pic>
      <p:pic>
        <p:nvPicPr>
          <p:cNvPr id="5" name="Image 4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007" y="3237908"/>
            <a:ext cx="1511617" cy="10551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3528" y="327561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cap="all" dirty="0" smtClean="0">
                <a:ln w="9000" cmpd="sng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Les étapes ?</a:t>
            </a:r>
            <a:endParaRPr lang="fr-FR" sz="4400" b="1" cap="all" dirty="0">
              <a:ln w="9000" cmpd="sng">
                <a:solidFill>
                  <a:srgbClr val="00206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733256"/>
            <a:ext cx="288032" cy="288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4869160"/>
            <a:ext cx="761301" cy="7613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5877272"/>
            <a:ext cx="613228" cy="613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04370"/>
            <a:ext cx="898442" cy="6686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24" b="823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28" y="116632"/>
            <a:ext cx="1025649" cy="10256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343152" y="167791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Cooper Black" panose="0208090404030B020404" pitchFamily="18" charset="0"/>
              </a:rPr>
              <a:t>Conclusion</a:t>
            </a:r>
            <a:endParaRPr lang="fr-FR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60000"/>
                  <a:lumOff val="4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72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23641"/>
            <a:ext cx="864096" cy="859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30572"/>
            <a:ext cx="737676" cy="7376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87" y="1453359"/>
            <a:ext cx="807725" cy="11422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56" y="2564904"/>
            <a:ext cx="589140" cy="5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c5dec5d7-088b-4e27-b20d-5643de5b6136" Revision="1" Stencil="System.MyShapes" StencilVersion="1.0"/>
</Control>
</file>

<file path=customXml/item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Props1.xml><?xml version="1.0" encoding="utf-8"?>
<ds:datastoreItem xmlns:ds="http://schemas.openxmlformats.org/officeDocument/2006/customXml" ds:itemID="{868CB8EA-D0BF-42EF-9F5D-DDF69142C4E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4382D81-18AF-4375-954D-430C909A9ED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172</Words>
  <Application>Microsoft Office PowerPoint</Application>
  <PresentationFormat>Affichage à l'écran (4:3)</PresentationFormat>
  <Paragraphs>54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Les Jeux Vidéo</vt:lpstr>
      <vt:lpstr>Présentation PowerPoint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82</cp:revision>
  <dcterms:created xsi:type="dcterms:W3CDTF">2020-01-28T15:39:29Z</dcterms:created>
  <dcterms:modified xsi:type="dcterms:W3CDTF">2020-02-25T11:52:32Z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